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"/>
  </p:notesMasterIdLst>
  <p:sldIdLst>
    <p:sldId id="256" r:id="rId2"/>
    <p:sldId id="257" r:id="rId3"/>
  </p:sldIdLst>
  <p:sldSz cx="5194300" cy="2193925"/>
  <p:notesSz cx="6858000" cy="9144000"/>
  <p:defaultTextStyle>
    <a:defPPr>
      <a:defRPr lang="en-US"/>
    </a:defPPr>
    <a:lvl1pPr marL="0" algn="l" defTabSz="354613" rtl="0" eaLnBrk="1" latinLnBrk="0" hangingPunct="1">
      <a:defRPr sz="698" kern="1200">
        <a:solidFill>
          <a:schemeClr val="tx1"/>
        </a:solidFill>
        <a:latin typeface="+mn-lt"/>
        <a:ea typeface="+mn-ea"/>
        <a:cs typeface="+mn-cs"/>
      </a:defRPr>
    </a:lvl1pPr>
    <a:lvl2pPr marL="177307" algn="l" defTabSz="354613" rtl="0" eaLnBrk="1" latinLnBrk="0" hangingPunct="1">
      <a:defRPr sz="698" kern="1200">
        <a:solidFill>
          <a:schemeClr val="tx1"/>
        </a:solidFill>
        <a:latin typeface="+mn-lt"/>
        <a:ea typeface="+mn-ea"/>
        <a:cs typeface="+mn-cs"/>
      </a:defRPr>
    </a:lvl2pPr>
    <a:lvl3pPr marL="354613" algn="l" defTabSz="354613" rtl="0" eaLnBrk="1" latinLnBrk="0" hangingPunct="1">
      <a:defRPr sz="698" kern="1200">
        <a:solidFill>
          <a:schemeClr val="tx1"/>
        </a:solidFill>
        <a:latin typeface="+mn-lt"/>
        <a:ea typeface="+mn-ea"/>
        <a:cs typeface="+mn-cs"/>
      </a:defRPr>
    </a:lvl3pPr>
    <a:lvl4pPr marL="531920" algn="l" defTabSz="354613" rtl="0" eaLnBrk="1" latinLnBrk="0" hangingPunct="1">
      <a:defRPr sz="698" kern="1200">
        <a:solidFill>
          <a:schemeClr val="tx1"/>
        </a:solidFill>
        <a:latin typeface="+mn-lt"/>
        <a:ea typeface="+mn-ea"/>
        <a:cs typeface="+mn-cs"/>
      </a:defRPr>
    </a:lvl4pPr>
    <a:lvl5pPr marL="709227" algn="l" defTabSz="354613" rtl="0" eaLnBrk="1" latinLnBrk="0" hangingPunct="1">
      <a:defRPr sz="698" kern="1200">
        <a:solidFill>
          <a:schemeClr val="tx1"/>
        </a:solidFill>
        <a:latin typeface="+mn-lt"/>
        <a:ea typeface="+mn-ea"/>
        <a:cs typeface="+mn-cs"/>
      </a:defRPr>
    </a:lvl5pPr>
    <a:lvl6pPr marL="886533" algn="l" defTabSz="354613" rtl="0" eaLnBrk="1" latinLnBrk="0" hangingPunct="1">
      <a:defRPr sz="698" kern="1200">
        <a:solidFill>
          <a:schemeClr val="tx1"/>
        </a:solidFill>
        <a:latin typeface="+mn-lt"/>
        <a:ea typeface="+mn-ea"/>
        <a:cs typeface="+mn-cs"/>
      </a:defRPr>
    </a:lvl6pPr>
    <a:lvl7pPr marL="1063840" algn="l" defTabSz="354613" rtl="0" eaLnBrk="1" latinLnBrk="0" hangingPunct="1">
      <a:defRPr sz="698" kern="1200">
        <a:solidFill>
          <a:schemeClr val="tx1"/>
        </a:solidFill>
        <a:latin typeface="+mn-lt"/>
        <a:ea typeface="+mn-ea"/>
        <a:cs typeface="+mn-cs"/>
      </a:defRPr>
    </a:lvl7pPr>
    <a:lvl8pPr marL="1241146" algn="l" defTabSz="354613" rtl="0" eaLnBrk="1" latinLnBrk="0" hangingPunct="1">
      <a:defRPr sz="698" kern="1200">
        <a:solidFill>
          <a:schemeClr val="tx1"/>
        </a:solidFill>
        <a:latin typeface="+mn-lt"/>
        <a:ea typeface="+mn-ea"/>
        <a:cs typeface="+mn-cs"/>
      </a:defRPr>
    </a:lvl8pPr>
    <a:lvl9pPr marL="1418453" algn="l" defTabSz="354613" rtl="0" eaLnBrk="1" latinLnBrk="0" hangingPunct="1">
      <a:defRPr sz="69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85"/>
    <a:srgbClr val="FF169D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280"/>
  </p:normalViewPr>
  <p:slideViewPr>
    <p:cSldViewPr snapToGrid="0" snapToObjects="1">
      <p:cViewPr>
        <p:scale>
          <a:sx n="154" d="100"/>
          <a:sy n="154" d="100"/>
        </p:scale>
        <p:origin x="600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4" d="100"/>
          <a:sy n="74" d="100"/>
        </p:scale>
        <p:origin x="3528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12091-F49E-B244-9EDE-9D34AABDEE5B}" type="datetimeFigureOut">
              <a:rPr lang="en-US" smtClean="0"/>
              <a:t>9/23/21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23838" y="1143000"/>
            <a:ext cx="730567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DC8090-1BAF-BA4E-9BFA-B018387BF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894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4613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1pPr>
    <a:lvl2pPr marL="177307" algn="l" defTabSz="354613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2pPr>
    <a:lvl3pPr marL="354613" algn="l" defTabSz="354613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3pPr>
    <a:lvl4pPr marL="531920" algn="l" defTabSz="354613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4pPr>
    <a:lvl5pPr marL="709227" algn="l" defTabSz="354613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5pPr>
    <a:lvl6pPr marL="886533" algn="l" defTabSz="354613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6pPr>
    <a:lvl7pPr marL="1063840" algn="l" defTabSz="354613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7pPr>
    <a:lvl8pPr marL="1241146" algn="l" defTabSz="354613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8pPr>
    <a:lvl9pPr marL="1418453" algn="l" defTabSz="354613" rtl="0" eaLnBrk="1" latinLnBrk="0" hangingPunct="1">
      <a:defRPr sz="46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9288" y="359052"/>
            <a:ext cx="3895725" cy="763811"/>
          </a:xfrm>
        </p:spPr>
        <p:txBody>
          <a:bodyPr anchor="b"/>
          <a:lstStyle>
            <a:lvl1pPr algn="ctr">
              <a:defRPr sz="1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9288" y="1152318"/>
            <a:ext cx="3895725" cy="529691"/>
          </a:xfrm>
        </p:spPr>
        <p:txBody>
          <a:bodyPr/>
          <a:lstStyle>
            <a:lvl1pPr marL="0" indent="0" algn="ctr">
              <a:buNone/>
              <a:defRPr sz="768"/>
            </a:lvl1pPr>
            <a:lvl2pPr marL="146258" indent="0" algn="ctr">
              <a:buNone/>
              <a:defRPr sz="640"/>
            </a:lvl2pPr>
            <a:lvl3pPr marL="292517" indent="0" algn="ctr">
              <a:buNone/>
              <a:defRPr sz="576"/>
            </a:lvl3pPr>
            <a:lvl4pPr marL="438775" indent="0" algn="ctr">
              <a:buNone/>
              <a:defRPr sz="512"/>
            </a:lvl4pPr>
            <a:lvl5pPr marL="585033" indent="0" algn="ctr">
              <a:buNone/>
              <a:defRPr sz="512"/>
            </a:lvl5pPr>
            <a:lvl6pPr marL="731291" indent="0" algn="ctr">
              <a:buNone/>
              <a:defRPr sz="512"/>
            </a:lvl6pPr>
            <a:lvl7pPr marL="877550" indent="0" algn="ctr">
              <a:buNone/>
              <a:defRPr sz="512"/>
            </a:lvl7pPr>
            <a:lvl8pPr marL="1023808" indent="0" algn="ctr">
              <a:buNone/>
              <a:defRPr sz="512"/>
            </a:lvl8pPr>
            <a:lvl9pPr marL="1170066" indent="0" algn="ctr">
              <a:buNone/>
              <a:defRPr sz="51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262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699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17171" y="116806"/>
            <a:ext cx="1120021" cy="1859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7108" y="116806"/>
            <a:ext cx="3295134" cy="18592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54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697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403" y="546958"/>
            <a:ext cx="4480084" cy="912612"/>
          </a:xfrm>
        </p:spPr>
        <p:txBody>
          <a:bodyPr anchor="b"/>
          <a:lstStyle>
            <a:lvl1pPr>
              <a:defRPr sz="19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4403" y="1468203"/>
            <a:ext cx="4480084" cy="479921"/>
          </a:xfrm>
        </p:spPr>
        <p:txBody>
          <a:bodyPr/>
          <a:lstStyle>
            <a:lvl1pPr marL="0" indent="0">
              <a:buNone/>
              <a:defRPr sz="768">
                <a:solidFill>
                  <a:schemeClr val="tx1">
                    <a:tint val="75000"/>
                  </a:schemeClr>
                </a:solidFill>
              </a:defRPr>
            </a:lvl1pPr>
            <a:lvl2pPr marL="146258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2pPr>
            <a:lvl3pPr marL="292517" indent="0">
              <a:buNone/>
              <a:defRPr sz="576">
                <a:solidFill>
                  <a:schemeClr val="tx1">
                    <a:tint val="75000"/>
                  </a:schemeClr>
                </a:solidFill>
              </a:defRPr>
            </a:lvl3pPr>
            <a:lvl4pPr marL="438775" indent="0">
              <a:buNone/>
              <a:defRPr sz="512">
                <a:solidFill>
                  <a:schemeClr val="tx1">
                    <a:tint val="75000"/>
                  </a:schemeClr>
                </a:solidFill>
              </a:defRPr>
            </a:lvl4pPr>
            <a:lvl5pPr marL="585033" indent="0">
              <a:buNone/>
              <a:defRPr sz="512">
                <a:solidFill>
                  <a:schemeClr val="tx1">
                    <a:tint val="75000"/>
                  </a:schemeClr>
                </a:solidFill>
              </a:defRPr>
            </a:lvl5pPr>
            <a:lvl6pPr marL="731291" indent="0">
              <a:buNone/>
              <a:defRPr sz="512">
                <a:solidFill>
                  <a:schemeClr val="tx1">
                    <a:tint val="75000"/>
                  </a:schemeClr>
                </a:solidFill>
              </a:defRPr>
            </a:lvl6pPr>
            <a:lvl7pPr marL="877550" indent="0">
              <a:buNone/>
              <a:defRPr sz="512">
                <a:solidFill>
                  <a:schemeClr val="tx1">
                    <a:tint val="75000"/>
                  </a:schemeClr>
                </a:solidFill>
              </a:defRPr>
            </a:lvl7pPr>
            <a:lvl8pPr marL="1023808" indent="0">
              <a:buNone/>
              <a:defRPr sz="512">
                <a:solidFill>
                  <a:schemeClr val="tx1">
                    <a:tint val="75000"/>
                  </a:schemeClr>
                </a:solidFill>
              </a:defRPr>
            </a:lvl8pPr>
            <a:lvl9pPr marL="1170066" indent="0">
              <a:buNone/>
              <a:defRPr sz="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3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7108" y="584031"/>
            <a:ext cx="2207578" cy="13920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9614" y="584031"/>
            <a:ext cx="2207578" cy="13920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49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85" y="116807"/>
            <a:ext cx="4480084" cy="4240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7785" y="537816"/>
            <a:ext cx="2197432" cy="263576"/>
          </a:xfrm>
        </p:spPr>
        <p:txBody>
          <a:bodyPr anchor="b"/>
          <a:lstStyle>
            <a:lvl1pPr marL="0" indent="0">
              <a:buNone/>
              <a:defRPr sz="768" b="1"/>
            </a:lvl1pPr>
            <a:lvl2pPr marL="146258" indent="0">
              <a:buNone/>
              <a:defRPr sz="640" b="1"/>
            </a:lvl2pPr>
            <a:lvl3pPr marL="292517" indent="0">
              <a:buNone/>
              <a:defRPr sz="576" b="1"/>
            </a:lvl3pPr>
            <a:lvl4pPr marL="438775" indent="0">
              <a:buNone/>
              <a:defRPr sz="512" b="1"/>
            </a:lvl4pPr>
            <a:lvl5pPr marL="585033" indent="0">
              <a:buNone/>
              <a:defRPr sz="512" b="1"/>
            </a:lvl5pPr>
            <a:lvl6pPr marL="731291" indent="0">
              <a:buNone/>
              <a:defRPr sz="512" b="1"/>
            </a:lvl6pPr>
            <a:lvl7pPr marL="877550" indent="0">
              <a:buNone/>
              <a:defRPr sz="512" b="1"/>
            </a:lvl7pPr>
            <a:lvl8pPr marL="1023808" indent="0">
              <a:buNone/>
              <a:defRPr sz="512" b="1"/>
            </a:lvl8pPr>
            <a:lvl9pPr marL="1170066" indent="0">
              <a:buNone/>
              <a:defRPr sz="51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7785" y="801392"/>
            <a:ext cx="2197432" cy="117872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29614" y="537816"/>
            <a:ext cx="2208254" cy="263576"/>
          </a:xfrm>
        </p:spPr>
        <p:txBody>
          <a:bodyPr anchor="b"/>
          <a:lstStyle>
            <a:lvl1pPr marL="0" indent="0">
              <a:buNone/>
              <a:defRPr sz="768" b="1"/>
            </a:lvl1pPr>
            <a:lvl2pPr marL="146258" indent="0">
              <a:buNone/>
              <a:defRPr sz="640" b="1"/>
            </a:lvl2pPr>
            <a:lvl3pPr marL="292517" indent="0">
              <a:buNone/>
              <a:defRPr sz="576" b="1"/>
            </a:lvl3pPr>
            <a:lvl4pPr marL="438775" indent="0">
              <a:buNone/>
              <a:defRPr sz="512" b="1"/>
            </a:lvl4pPr>
            <a:lvl5pPr marL="585033" indent="0">
              <a:buNone/>
              <a:defRPr sz="512" b="1"/>
            </a:lvl5pPr>
            <a:lvl6pPr marL="731291" indent="0">
              <a:buNone/>
              <a:defRPr sz="512" b="1"/>
            </a:lvl6pPr>
            <a:lvl7pPr marL="877550" indent="0">
              <a:buNone/>
              <a:defRPr sz="512" b="1"/>
            </a:lvl7pPr>
            <a:lvl8pPr marL="1023808" indent="0">
              <a:buNone/>
              <a:defRPr sz="512" b="1"/>
            </a:lvl8pPr>
            <a:lvl9pPr marL="1170066" indent="0">
              <a:buNone/>
              <a:defRPr sz="51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29614" y="801392"/>
            <a:ext cx="2208254" cy="117872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644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852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72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85" y="146262"/>
            <a:ext cx="1675297" cy="511916"/>
          </a:xfrm>
        </p:spPr>
        <p:txBody>
          <a:bodyPr anchor="b"/>
          <a:lstStyle>
            <a:lvl1pPr>
              <a:defRPr sz="1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8254" y="315885"/>
            <a:ext cx="2629614" cy="1559109"/>
          </a:xfrm>
        </p:spPr>
        <p:txBody>
          <a:bodyPr/>
          <a:lstStyle>
            <a:lvl1pPr>
              <a:defRPr sz="1024"/>
            </a:lvl1pPr>
            <a:lvl2pPr>
              <a:defRPr sz="896"/>
            </a:lvl2pPr>
            <a:lvl3pPr>
              <a:defRPr sz="768"/>
            </a:lvl3pPr>
            <a:lvl4pPr>
              <a:defRPr sz="640"/>
            </a:lvl4pPr>
            <a:lvl5pPr>
              <a:defRPr sz="640"/>
            </a:lvl5pPr>
            <a:lvl6pPr>
              <a:defRPr sz="640"/>
            </a:lvl6pPr>
            <a:lvl7pPr>
              <a:defRPr sz="640"/>
            </a:lvl7pPr>
            <a:lvl8pPr>
              <a:defRPr sz="640"/>
            </a:lvl8pPr>
            <a:lvl9pPr>
              <a:defRPr sz="64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7785" y="658178"/>
            <a:ext cx="1675297" cy="1219355"/>
          </a:xfrm>
        </p:spPr>
        <p:txBody>
          <a:bodyPr/>
          <a:lstStyle>
            <a:lvl1pPr marL="0" indent="0">
              <a:buNone/>
              <a:defRPr sz="512"/>
            </a:lvl1pPr>
            <a:lvl2pPr marL="146258" indent="0">
              <a:buNone/>
              <a:defRPr sz="448"/>
            </a:lvl2pPr>
            <a:lvl3pPr marL="292517" indent="0">
              <a:buNone/>
              <a:defRPr sz="384"/>
            </a:lvl3pPr>
            <a:lvl4pPr marL="438775" indent="0">
              <a:buNone/>
              <a:defRPr sz="320"/>
            </a:lvl4pPr>
            <a:lvl5pPr marL="585033" indent="0">
              <a:buNone/>
              <a:defRPr sz="320"/>
            </a:lvl5pPr>
            <a:lvl6pPr marL="731291" indent="0">
              <a:buNone/>
              <a:defRPr sz="320"/>
            </a:lvl6pPr>
            <a:lvl7pPr marL="877550" indent="0">
              <a:buNone/>
              <a:defRPr sz="320"/>
            </a:lvl7pPr>
            <a:lvl8pPr marL="1023808" indent="0">
              <a:buNone/>
              <a:defRPr sz="320"/>
            </a:lvl8pPr>
            <a:lvl9pPr marL="1170066" indent="0">
              <a:buNone/>
              <a:defRPr sz="3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770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785" y="146262"/>
            <a:ext cx="1675297" cy="511916"/>
          </a:xfrm>
        </p:spPr>
        <p:txBody>
          <a:bodyPr anchor="b"/>
          <a:lstStyle>
            <a:lvl1pPr>
              <a:defRPr sz="10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08254" y="315885"/>
            <a:ext cx="2629614" cy="1559109"/>
          </a:xfrm>
        </p:spPr>
        <p:txBody>
          <a:bodyPr anchor="t"/>
          <a:lstStyle>
            <a:lvl1pPr marL="0" indent="0">
              <a:buNone/>
              <a:defRPr sz="1024"/>
            </a:lvl1pPr>
            <a:lvl2pPr marL="146258" indent="0">
              <a:buNone/>
              <a:defRPr sz="896"/>
            </a:lvl2pPr>
            <a:lvl3pPr marL="292517" indent="0">
              <a:buNone/>
              <a:defRPr sz="768"/>
            </a:lvl3pPr>
            <a:lvl4pPr marL="438775" indent="0">
              <a:buNone/>
              <a:defRPr sz="640"/>
            </a:lvl4pPr>
            <a:lvl5pPr marL="585033" indent="0">
              <a:buNone/>
              <a:defRPr sz="640"/>
            </a:lvl5pPr>
            <a:lvl6pPr marL="731291" indent="0">
              <a:buNone/>
              <a:defRPr sz="640"/>
            </a:lvl6pPr>
            <a:lvl7pPr marL="877550" indent="0">
              <a:buNone/>
              <a:defRPr sz="640"/>
            </a:lvl7pPr>
            <a:lvl8pPr marL="1023808" indent="0">
              <a:buNone/>
              <a:defRPr sz="640"/>
            </a:lvl8pPr>
            <a:lvl9pPr marL="1170066" indent="0">
              <a:buNone/>
              <a:defRPr sz="6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7785" y="658178"/>
            <a:ext cx="1675297" cy="1219355"/>
          </a:xfrm>
        </p:spPr>
        <p:txBody>
          <a:bodyPr/>
          <a:lstStyle>
            <a:lvl1pPr marL="0" indent="0">
              <a:buNone/>
              <a:defRPr sz="512"/>
            </a:lvl1pPr>
            <a:lvl2pPr marL="146258" indent="0">
              <a:buNone/>
              <a:defRPr sz="448"/>
            </a:lvl2pPr>
            <a:lvl3pPr marL="292517" indent="0">
              <a:buNone/>
              <a:defRPr sz="384"/>
            </a:lvl3pPr>
            <a:lvl4pPr marL="438775" indent="0">
              <a:buNone/>
              <a:defRPr sz="320"/>
            </a:lvl4pPr>
            <a:lvl5pPr marL="585033" indent="0">
              <a:buNone/>
              <a:defRPr sz="320"/>
            </a:lvl5pPr>
            <a:lvl6pPr marL="731291" indent="0">
              <a:buNone/>
              <a:defRPr sz="320"/>
            </a:lvl6pPr>
            <a:lvl7pPr marL="877550" indent="0">
              <a:buNone/>
              <a:defRPr sz="320"/>
            </a:lvl7pPr>
            <a:lvl8pPr marL="1023808" indent="0">
              <a:buNone/>
              <a:defRPr sz="320"/>
            </a:lvl8pPr>
            <a:lvl9pPr marL="1170066" indent="0">
              <a:buNone/>
              <a:defRPr sz="3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31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7108" y="116807"/>
            <a:ext cx="4480084" cy="4240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7108" y="584031"/>
            <a:ext cx="4480084" cy="13920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7108" y="2033444"/>
            <a:ext cx="1168718" cy="116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57865-41AC-6B4B-B06D-248F0D4E0C22}" type="datetimeFigureOut">
              <a:rPr lang="en-US" smtClean="0"/>
              <a:t>9/23/21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20612" y="2033444"/>
            <a:ext cx="1753076" cy="116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68474" y="2033444"/>
            <a:ext cx="1168718" cy="116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902A5-7F4D-4E4E-A370-51BF883FB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366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92517" rtl="0" eaLnBrk="1" latinLnBrk="0" hangingPunct="1">
        <a:lnSpc>
          <a:spcPct val="90000"/>
        </a:lnSpc>
        <a:spcBef>
          <a:spcPct val="0"/>
        </a:spcBef>
        <a:buNone/>
        <a:defRPr sz="140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29" indent="-73129" algn="l" defTabSz="292517" rtl="0" eaLnBrk="1" latinLnBrk="0" hangingPunct="1">
        <a:lnSpc>
          <a:spcPct val="90000"/>
        </a:lnSpc>
        <a:spcBef>
          <a:spcPts val="320"/>
        </a:spcBef>
        <a:buFont typeface="Arial" panose="020B0604020202020204" pitchFamily="34" charset="0"/>
        <a:buChar char="•"/>
        <a:defRPr sz="896" kern="1200">
          <a:solidFill>
            <a:schemeClr val="tx1"/>
          </a:solidFill>
          <a:latin typeface="+mn-lt"/>
          <a:ea typeface="+mn-ea"/>
          <a:cs typeface="+mn-cs"/>
        </a:defRPr>
      </a:lvl1pPr>
      <a:lvl2pPr marL="219387" indent="-73129" algn="l" defTabSz="292517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768" kern="1200">
          <a:solidFill>
            <a:schemeClr val="tx1"/>
          </a:solidFill>
          <a:latin typeface="+mn-lt"/>
          <a:ea typeface="+mn-ea"/>
          <a:cs typeface="+mn-cs"/>
        </a:defRPr>
      </a:lvl2pPr>
      <a:lvl3pPr marL="365646" indent="-73129" algn="l" defTabSz="292517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640" kern="1200">
          <a:solidFill>
            <a:schemeClr val="tx1"/>
          </a:solidFill>
          <a:latin typeface="+mn-lt"/>
          <a:ea typeface="+mn-ea"/>
          <a:cs typeface="+mn-cs"/>
        </a:defRPr>
      </a:lvl3pPr>
      <a:lvl4pPr marL="511904" indent="-73129" algn="l" defTabSz="292517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6" kern="1200">
          <a:solidFill>
            <a:schemeClr val="tx1"/>
          </a:solidFill>
          <a:latin typeface="+mn-lt"/>
          <a:ea typeface="+mn-ea"/>
          <a:cs typeface="+mn-cs"/>
        </a:defRPr>
      </a:lvl4pPr>
      <a:lvl5pPr marL="658162" indent="-73129" algn="l" defTabSz="292517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6" kern="1200">
          <a:solidFill>
            <a:schemeClr val="tx1"/>
          </a:solidFill>
          <a:latin typeface="+mn-lt"/>
          <a:ea typeface="+mn-ea"/>
          <a:cs typeface="+mn-cs"/>
        </a:defRPr>
      </a:lvl5pPr>
      <a:lvl6pPr marL="804421" indent="-73129" algn="l" defTabSz="292517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6" kern="1200">
          <a:solidFill>
            <a:schemeClr val="tx1"/>
          </a:solidFill>
          <a:latin typeface="+mn-lt"/>
          <a:ea typeface="+mn-ea"/>
          <a:cs typeface="+mn-cs"/>
        </a:defRPr>
      </a:lvl6pPr>
      <a:lvl7pPr marL="950679" indent="-73129" algn="l" defTabSz="292517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6" kern="1200">
          <a:solidFill>
            <a:schemeClr val="tx1"/>
          </a:solidFill>
          <a:latin typeface="+mn-lt"/>
          <a:ea typeface="+mn-ea"/>
          <a:cs typeface="+mn-cs"/>
        </a:defRPr>
      </a:lvl7pPr>
      <a:lvl8pPr marL="1096937" indent="-73129" algn="l" defTabSz="292517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6" kern="1200">
          <a:solidFill>
            <a:schemeClr val="tx1"/>
          </a:solidFill>
          <a:latin typeface="+mn-lt"/>
          <a:ea typeface="+mn-ea"/>
          <a:cs typeface="+mn-cs"/>
        </a:defRPr>
      </a:lvl8pPr>
      <a:lvl9pPr marL="1243195" indent="-73129" algn="l" defTabSz="292517" rtl="0" eaLnBrk="1" latinLnBrk="0" hangingPunct="1">
        <a:lnSpc>
          <a:spcPct val="90000"/>
        </a:lnSpc>
        <a:spcBef>
          <a:spcPts val="160"/>
        </a:spcBef>
        <a:buFont typeface="Arial" panose="020B0604020202020204" pitchFamily="34" charset="0"/>
        <a:buChar char="•"/>
        <a:defRPr sz="5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517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1pPr>
      <a:lvl2pPr marL="146258" algn="l" defTabSz="292517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2pPr>
      <a:lvl3pPr marL="292517" algn="l" defTabSz="292517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3pPr>
      <a:lvl4pPr marL="438775" algn="l" defTabSz="292517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4pPr>
      <a:lvl5pPr marL="585033" algn="l" defTabSz="292517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5pPr>
      <a:lvl6pPr marL="731291" algn="l" defTabSz="292517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6pPr>
      <a:lvl7pPr marL="877550" algn="l" defTabSz="292517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7pPr>
      <a:lvl8pPr marL="1023808" algn="l" defTabSz="292517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8pPr>
      <a:lvl9pPr marL="1170066" algn="l" defTabSz="292517" rtl="0" eaLnBrk="1" latinLnBrk="0" hangingPunct="1">
        <a:defRPr sz="5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85E51B4-9E84-5F43-895E-4FBDFCBC8DBF}"/>
              </a:ext>
            </a:extLst>
          </p:cNvPr>
          <p:cNvSpPr/>
          <p:nvPr/>
        </p:nvSpPr>
        <p:spPr>
          <a:xfrm>
            <a:off x="1914545" y="83130"/>
            <a:ext cx="3171686" cy="2044931"/>
          </a:xfrm>
          <a:prstGeom prst="ellipse">
            <a:avLst/>
          </a:prstGeom>
          <a:gradFill>
            <a:gsLst>
              <a:gs pos="0">
                <a:srgbClr val="FF2F92"/>
              </a:gs>
              <a:gs pos="50000">
                <a:srgbClr val="FF169D"/>
              </a:gs>
              <a:gs pos="100000">
                <a:srgbClr val="FF2685"/>
              </a:gs>
            </a:gsLst>
          </a:gradFill>
          <a:ln>
            <a:noFill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075740" y="1"/>
            <a:ext cx="3118560" cy="21939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F9577E-D137-7E43-B866-5C7ABAB5215D}"/>
              </a:ext>
            </a:extLst>
          </p:cNvPr>
          <p:cNvSpPr txBox="1"/>
          <p:nvPr/>
        </p:nvSpPr>
        <p:spPr>
          <a:xfrm>
            <a:off x="2228341" y="1258282"/>
            <a:ext cx="24476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chemeClr val="bg1"/>
                </a:solidFill>
                <a:latin typeface="+mj-lt"/>
              </a:rPr>
              <a:t>up to</a:t>
            </a:r>
            <a:r>
              <a:rPr lang="en-US" sz="2000" dirty="0">
                <a:solidFill>
                  <a:schemeClr val="bg1"/>
                </a:solidFill>
                <a:latin typeface="Impact" panose="020B0806030902050204" pitchFamily="34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Impact" panose="020B0806030902050204" pitchFamily="34" charset="0"/>
              </a:rPr>
              <a:t>50%* </a:t>
            </a:r>
            <a:r>
              <a:rPr lang="en-US" sz="2800" dirty="0">
                <a:solidFill>
                  <a:schemeClr val="bg1"/>
                </a:solidFill>
                <a:latin typeface="Impact" panose="020B0806030902050204" pitchFamily="34" charset="0"/>
              </a:rPr>
              <a:t>OFF</a:t>
            </a:r>
            <a:endParaRPr lang="en-US" sz="4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00AF12-425D-2E4F-B484-4240DC51B2DA}"/>
              </a:ext>
            </a:extLst>
          </p:cNvPr>
          <p:cNvSpPr txBox="1"/>
          <p:nvPr/>
        </p:nvSpPr>
        <p:spPr>
          <a:xfrm>
            <a:off x="2491817" y="367511"/>
            <a:ext cx="19259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Bernard MT Condensed" panose="02050806060905020404" pitchFamily="18" charset="77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DOORBUSTER</a:t>
            </a:r>
            <a:endParaRPr lang="en-US" sz="2000" b="1" dirty="0">
              <a:solidFill>
                <a:schemeClr val="bg1"/>
              </a:solidFill>
              <a:latin typeface="Bernard MT Condensed" panose="02050806060905020404" pitchFamily="18" charset="77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Bernard MT Condensed" panose="02050806060905020404" pitchFamily="18" charset="77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 fancy items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C5670A-FCC5-1647-9986-9630F67AB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3066" y="-106594"/>
            <a:ext cx="2793688" cy="2459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52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6B59AC-2B41-B445-9ED8-406B8FC4C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5585" y="-5"/>
            <a:ext cx="3329243" cy="221949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46FDAE-2D7A-1C46-8E98-12AE6F49BE3F}"/>
              </a:ext>
            </a:extLst>
          </p:cNvPr>
          <p:cNvSpPr/>
          <p:nvPr/>
        </p:nvSpPr>
        <p:spPr>
          <a:xfrm>
            <a:off x="2075740" y="1"/>
            <a:ext cx="3118560" cy="21939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00AF12-425D-2E4F-B484-4240DC51B2DA}"/>
              </a:ext>
            </a:extLst>
          </p:cNvPr>
          <p:cNvSpPr txBox="1"/>
          <p:nvPr/>
        </p:nvSpPr>
        <p:spPr>
          <a:xfrm>
            <a:off x="2333077" y="1159548"/>
            <a:ext cx="2786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Helvetica Neue Condensed Black" panose="02000503000000020004" pitchFamily="2" charset="0"/>
                <a:ea typeface="Helvetica Neue Condensed Black" panose="02000503000000020004" pitchFamily="2" charset="0"/>
                <a:cs typeface="Helvetica Neue Condensed Black" panose="02000503000000020004" pitchFamily="2" charset="0"/>
              </a:rPr>
              <a:t>FANCY ITEM ONLY</a:t>
            </a:r>
            <a:endParaRPr lang="en-US" sz="2400" b="1" dirty="0">
              <a:latin typeface="Helvetica Neue Condensed Black" panose="02000503000000020004" pitchFamily="2" charset="0"/>
              <a:ea typeface="Helvetica Neue Condensed Black" panose="02000503000000020004" pitchFamily="2" charset="0"/>
              <a:cs typeface="Helvetica Neue Condensed Black" panose="0200050300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A6A00B-871A-5B4D-BDF9-DAFB1BFBA655}"/>
              </a:ext>
            </a:extLst>
          </p:cNvPr>
          <p:cNvSpPr txBox="1"/>
          <p:nvPr/>
        </p:nvSpPr>
        <p:spPr>
          <a:xfrm>
            <a:off x="2324764" y="580016"/>
            <a:ext cx="2786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Helvetica Neue UltraLight" panose="02000206000000020004" pitchFamily="2" charset="0"/>
                <a:ea typeface="Helvetica Neue UltraLight" panose="02000206000000020004" pitchFamily="2" charset="0"/>
                <a:cs typeface="Helvetica Neue Condensed Black" panose="02000503000000020004" pitchFamily="2" charset="0"/>
              </a:rPr>
              <a:t>HURRY UP!</a:t>
            </a:r>
            <a:endParaRPr lang="en-US" sz="2400" dirty="0">
              <a:latin typeface="Helvetica Neue UltraLight" panose="02000206000000020004" pitchFamily="2" charset="0"/>
              <a:ea typeface="Helvetica Neue UltraLight" panose="02000206000000020004" pitchFamily="2" charset="0"/>
              <a:cs typeface="Helvetica Neue Condensed Black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7343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</TotalTime>
  <Words>15</Words>
  <Application>Microsoft Macintosh PowerPoint</Application>
  <PresentationFormat>Custom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Bernard MT Condensed</vt:lpstr>
      <vt:lpstr>Calibri</vt:lpstr>
      <vt:lpstr>Calibri Light</vt:lpstr>
      <vt:lpstr>Helvetica Neue Condensed</vt:lpstr>
      <vt:lpstr>Helvetica Neue Condensed Black</vt:lpstr>
      <vt:lpstr>Helvetica Neue UltraLight</vt:lpstr>
      <vt:lpstr>Impact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piappstudio</dc:creator>
  <cp:lastModifiedBy>piappstudio</cp:lastModifiedBy>
  <cp:revision>12</cp:revision>
  <dcterms:created xsi:type="dcterms:W3CDTF">2021-09-22T12:16:48Z</dcterms:created>
  <dcterms:modified xsi:type="dcterms:W3CDTF">2021-09-23T11:55:24Z</dcterms:modified>
</cp:coreProperties>
</file>